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2860000" cy="228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406389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126257" y="11772365"/>
            <a:ext cx="20597816" cy="1785940"/>
          </a:xfrm>
          <a:prstGeom prst="rect">
            <a:avLst/>
          </a:prstGeom>
        </p:spPr>
        <p:txBody>
          <a:bodyPr lIns="47625" tIns="47625" rIns="47625" bIns="47625"/>
          <a:lstStyle>
            <a:lvl1pPr defTabSz="1375832">
              <a:defRPr sz="90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quarter" idx="1" hasCustomPrompt="1"/>
          </p:nvPr>
        </p:nvSpPr>
        <p:spPr>
          <a:xfrm>
            <a:off x="1131092" y="9613914"/>
            <a:ext cx="20597816" cy="3632170"/>
          </a:xfrm>
          <a:prstGeom prst="rect">
            <a:avLst/>
          </a:prstGeom>
        </p:spPr>
        <p:txBody>
          <a:bodyPr lIns="47625" tIns="47625" rIns="47625" bIns="47625" anchor="ctr"/>
          <a:lstStyle>
            <a:lvl1pPr algn="ctr" defTabSz="4063898">
              <a:lnSpc>
                <a:spcPct val="80000"/>
              </a:lnSpc>
              <a:defRPr b="0" spc="-384" sz="19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4063898">
              <a:lnSpc>
                <a:spcPct val="80000"/>
              </a:lnSpc>
              <a:defRPr b="0" spc="-384" sz="19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4063898">
              <a:lnSpc>
                <a:spcPct val="80000"/>
              </a:lnSpc>
              <a:defRPr b="0" spc="-384" sz="19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4063898">
              <a:lnSpc>
                <a:spcPct val="80000"/>
              </a:lnSpc>
              <a:defRPr b="0" spc="-384" sz="19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4063898">
              <a:lnSpc>
                <a:spcPct val="80000"/>
              </a:lnSpc>
              <a:defRPr b="0" spc="-384" sz="19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131092" y="6009306"/>
            <a:ext cx="20597816" cy="6788986"/>
          </a:xfrm>
          <a:prstGeom prst="rect">
            <a:avLst/>
          </a:prstGeom>
        </p:spPr>
        <p:txBody>
          <a:bodyPr lIns="47625" tIns="47625" rIns="47625" bIns="47625" anchor="b"/>
          <a:lstStyle>
            <a:lvl1pPr algn="ctr" defTabSz="4063898">
              <a:lnSpc>
                <a:spcPct val="80000"/>
              </a:lnSpc>
              <a:defRPr spc="-416" sz="41600"/>
            </a:lvl1pPr>
            <a:lvl2pPr algn="ctr" defTabSz="4063898">
              <a:lnSpc>
                <a:spcPct val="80000"/>
              </a:lnSpc>
              <a:defRPr spc="-416" sz="41600"/>
            </a:lvl2pPr>
            <a:lvl3pPr algn="ctr" defTabSz="4063898">
              <a:lnSpc>
                <a:spcPct val="80000"/>
              </a:lnSpc>
              <a:defRPr spc="-416" sz="41600"/>
            </a:lvl3pPr>
            <a:lvl4pPr algn="ctr" defTabSz="4063898">
              <a:lnSpc>
                <a:spcPct val="80000"/>
              </a:lnSpc>
              <a:defRPr spc="-416" sz="41600"/>
            </a:lvl4pPr>
            <a:lvl5pPr algn="ctr" defTabSz="4063898">
              <a:lnSpc>
                <a:spcPct val="80000"/>
              </a:lnSpc>
              <a:defRPr spc="-416" sz="41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131092" y="12746418"/>
            <a:ext cx="20597816" cy="876357"/>
          </a:xfrm>
          <a:prstGeom prst="rect">
            <a:avLst/>
          </a:prstGeom>
        </p:spPr>
        <p:txBody>
          <a:bodyPr/>
          <a:lstStyle>
            <a:lvl1pPr algn="ctr" defTabSz="797982">
              <a:defRPr sz="52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278147" y="15008862"/>
            <a:ext cx="18937551" cy="597169"/>
          </a:xfrm>
          <a:prstGeom prst="rect">
            <a:avLst/>
          </a:prstGeom>
        </p:spPr>
        <p:txBody>
          <a:bodyPr/>
          <a:lstStyle/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quarter" idx="21" hasCustomPrompt="1"/>
          </p:nvPr>
        </p:nvSpPr>
        <p:spPr>
          <a:xfrm>
            <a:off x="1644301" y="9631743"/>
            <a:ext cx="19571398" cy="3596512"/>
          </a:xfrm>
          <a:prstGeom prst="rect">
            <a:avLst/>
          </a:prstGeom>
        </p:spPr>
        <p:txBody>
          <a:bodyPr lIns="47625" tIns="47625" rIns="47625" bIns="47625"/>
          <a:lstStyle>
            <a:lvl1pPr marL="783166" indent="-501460" defTabSz="4063898">
              <a:lnSpc>
                <a:spcPct val="90000"/>
              </a:lnSpc>
              <a:defRPr b="0" spc="-300" sz="1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4775656" y="5953125"/>
            <a:ext cx="6974156" cy="55778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2656342" y="8730257"/>
            <a:ext cx="9786941" cy="11390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sz="half" idx="23"/>
          </p:nvPr>
        </p:nvSpPr>
        <p:spPr>
          <a:xfrm>
            <a:off x="-130970" y="5464967"/>
            <a:ext cx="15573378" cy="11680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250158" y="-178595"/>
            <a:ext cx="25360316" cy="202882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083470" y="3786187"/>
            <a:ext cx="25074564" cy="150177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131092" y="11680031"/>
            <a:ext cx="20597816" cy="4357689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132208" y="6037629"/>
            <a:ext cx="20595585" cy="597169"/>
          </a:xfrm>
          <a:prstGeom prst="rect">
            <a:avLst/>
          </a:prstGeom>
        </p:spPr>
        <p:txBody>
          <a:bodyPr/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131092" y="15884915"/>
            <a:ext cx="20597816" cy="1047143"/>
          </a:xfrm>
          <a:prstGeom prst="rect">
            <a:avLst/>
          </a:prstGeom>
        </p:spPr>
        <p:txBody>
          <a:bodyPr lIns="47625" tIns="47625" rIns="47625" bIns="47625"/>
          <a:lstStyle>
            <a:lvl1pPr defTabSz="963083">
              <a:defRPr sz="63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sz="half" idx="21"/>
          </p:nvPr>
        </p:nvSpPr>
        <p:spPr>
          <a:xfrm>
            <a:off x="10287000" y="4810125"/>
            <a:ext cx="11385785" cy="132516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131092" y="6191250"/>
            <a:ext cx="9167816" cy="5514631"/>
          </a:xfrm>
          <a:prstGeom prst="rect">
            <a:avLst/>
          </a:prstGeom>
        </p:spPr>
        <p:txBody>
          <a:bodyPr/>
          <a:lstStyle>
            <a:lvl1pPr>
              <a:defRPr spc="-280" sz="14000"/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131092" y="11619914"/>
            <a:ext cx="9167816" cy="5048836"/>
          </a:xfrm>
          <a:prstGeom prst="rect">
            <a:avLst/>
          </a:prstGeom>
        </p:spPr>
        <p:txBody>
          <a:bodyPr lIns="47625" tIns="47625" rIns="47625" bIns="47625"/>
          <a:lstStyle>
            <a:lvl1pPr defTabSz="1375832">
              <a:defRPr sz="9000"/>
            </a:lvl1pPr>
            <a:lvl2pPr defTabSz="1375832">
              <a:defRPr sz="9000"/>
            </a:lvl2pPr>
            <a:lvl3pPr defTabSz="1375832">
              <a:defRPr sz="9000"/>
            </a:lvl3pPr>
            <a:lvl4pPr defTabSz="1375832">
              <a:defRPr sz="9000"/>
            </a:lvl4pPr>
            <a:lvl5pPr defTabSz="1375832">
              <a:defRPr sz="90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1158331" y="17077437"/>
            <a:ext cx="531623" cy="54178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131092" y="6012655"/>
            <a:ext cx="20597816" cy="1343592"/>
          </a:xfrm>
          <a:prstGeom prst="rect">
            <a:avLst/>
          </a:prstGeom>
        </p:spPr>
        <p:txBody>
          <a:bodyPr anchor="t"/>
          <a:lstStyle>
            <a:lvl1pPr>
              <a:defRPr spc="-280" sz="14000"/>
            </a:lvl1pPr>
          </a:lstStyle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131092" y="7225276"/>
            <a:ext cx="20597816" cy="876357"/>
          </a:xfrm>
          <a:prstGeom prst="rect">
            <a:avLst/>
          </a:prstGeom>
        </p:spPr>
        <p:txBody>
          <a:bodyPr/>
          <a:lstStyle>
            <a:lvl1pPr defTabSz="797982">
              <a:defRPr sz="5200"/>
            </a:lvl1pPr>
            <a:lvl2pPr defTabSz="797982">
              <a:defRPr sz="5200"/>
            </a:lvl2pPr>
            <a:lvl3pPr defTabSz="797982">
              <a:defRPr sz="5200"/>
            </a:lvl3pPr>
            <a:lvl4pPr defTabSz="797982">
              <a:defRPr sz="5200"/>
            </a:lvl4pPr>
            <a:lvl5pPr defTabSz="797982">
              <a:defRPr sz="52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sz="half" idx="21" hasCustomPrompt="1"/>
          </p:nvPr>
        </p:nvSpPr>
        <p:spPr>
          <a:xfrm>
            <a:off x="1131092" y="8983598"/>
            <a:ext cx="20597816" cy="7740012"/>
          </a:xfrm>
          <a:prstGeom prst="rect">
            <a:avLst/>
          </a:prstGeom>
        </p:spPr>
        <p:txBody>
          <a:bodyPr lIns="47625" tIns="47625" rIns="47625" bIns="47625"/>
          <a:lstStyle>
            <a:lvl1pPr marL="10160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1pPr>
          </a:lstStyle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sz="half" idx="1" hasCustomPrompt="1"/>
          </p:nvPr>
        </p:nvSpPr>
        <p:spPr>
          <a:xfrm>
            <a:off x="1131092" y="8983598"/>
            <a:ext cx="20597816" cy="7740012"/>
          </a:xfrm>
          <a:prstGeom prst="rect">
            <a:avLst/>
          </a:prstGeom>
        </p:spPr>
        <p:txBody>
          <a:bodyPr lIns="47625" tIns="47625" rIns="47625" bIns="47625" numCol="2" spcCol="1029890"/>
          <a:lstStyle>
            <a:lvl1pPr marL="10160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1pPr>
            <a:lvl2pPr marL="16256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2pPr>
            <a:lvl3pPr marL="22352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3pPr>
            <a:lvl4pPr marL="28448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4pPr>
            <a:lvl5pPr marL="34544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131092" y="7225276"/>
            <a:ext cx="9167816" cy="876357"/>
          </a:xfrm>
          <a:prstGeom prst="rect">
            <a:avLst/>
          </a:prstGeom>
        </p:spPr>
        <p:txBody>
          <a:bodyPr/>
          <a:lstStyle>
            <a:lvl1pPr defTabSz="797982">
              <a:defRPr sz="5200"/>
            </a:lvl1pPr>
            <a:lvl2pPr defTabSz="797982">
              <a:defRPr sz="5200"/>
            </a:lvl2pPr>
            <a:lvl3pPr defTabSz="797982">
              <a:defRPr sz="5200"/>
            </a:lvl3pPr>
            <a:lvl4pPr defTabSz="797982">
              <a:defRPr sz="5200"/>
            </a:lvl4pPr>
            <a:lvl5pPr defTabSz="797982">
              <a:defRPr sz="52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quarter" idx="21" hasCustomPrompt="1"/>
          </p:nvPr>
        </p:nvSpPr>
        <p:spPr>
          <a:xfrm>
            <a:off x="1131092" y="8983598"/>
            <a:ext cx="9167816" cy="7740592"/>
          </a:xfrm>
          <a:prstGeom prst="rect">
            <a:avLst/>
          </a:prstGeom>
        </p:spPr>
        <p:txBody>
          <a:bodyPr lIns="47625" tIns="47625" rIns="47625" bIns="47625"/>
          <a:lstStyle>
            <a:lvl1pPr marL="1016000" indent="-1016000" defTabSz="4063898">
              <a:lnSpc>
                <a:spcPct val="90000"/>
              </a:lnSpc>
              <a:spcBef>
                <a:spcPts val="7500"/>
              </a:spcBef>
              <a:buSzPct val="123000"/>
              <a:buChar char="•"/>
              <a:defRPr b="0" sz="8000"/>
            </a:lvl1pPr>
          </a:lstStyle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sz="half" idx="22"/>
          </p:nvPr>
        </p:nvSpPr>
        <p:spPr>
          <a:xfrm>
            <a:off x="11430000" y="4618813"/>
            <a:ext cx="10234570" cy="136460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131092" y="6012655"/>
            <a:ext cx="9167816" cy="1345408"/>
          </a:xfrm>
          <a:prstGeom prst="rect">
            <a:avLst/>
          </a:prstGeom>
        </p:spPr>
        <p:txBody>
          <a:bodyPr anchor="t"/>
          <a:lstStyle>
            <a:lvl1pPr>
              <a:defRPr spc="-280" sz="14000"/>
            </a:lvl1pPr>
          </a:lstStyle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131089" y="9251156"/>
            <a:ext cx="20597819" cy="4357689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158331" y="17077437"/>
            <a:ext cx="531623" cy="54178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131092" y="6012655"/>
            <a:ext cx="20597816" cy="1345266"/>
          </a:xfrm>
          <a:prstGeom prst="rect">
            <a:avLst/>
          </a:prstGeom>
        </p:spPr>
        <p:txBody>
          <a:bodyPr anchor="t"/>
          <a:lstStyle>
            <a:lvl1pPr>
              <a:defRPr spc="-280" sz="14000"/>
            </a:lvl1pPr>
          </a:lstStyle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131092" y="7225276"/>
            <a:ext cx="20597816" cy="876357"/>
          </a:xfrm>
          <a:prstGeom prst="rect">
            <a:avLst/>
          </a:prstGeom>
        </p:spPr>
        <p:txBody>
          <a:bodyPr/>
          <a:lstStyle>
            <a:lvl1pPr defTabSz="797982">
              <a:defRPr sz="5200"/>
            </a:lvl1pPr>
            <a:lvl2pPr defTabSz="797982">
              <a:defRPr sz="5200"/>
            </a:lvl2pPr>
            <a:lvl3pPr defTabSz="797982">
              <a:defRPr sz="5200"/>
            </a:lvl3pPr>
            <a:lvl4pPr defTabSz="797982">
              <a:defRPr sz="5200"/>
            </a:lvl4pPr>
            <a:lvl5pPr defTabSz="797982">
              <a:defRPr sz="52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131092" y="6012655"/>
            <a:ext cx="20597816" cy="1345408"/>
          </a:xfrm>
          <a:prstGeom prst="rect">
            <a:avLst/>
          </a:prstGeom>
        </p:spPr>
        <p:txBody>
          <a:bodyPr anchor="t"/>
          <a:lstStyle>
            <a:lvl1pPr>
              <a:defRPr spc="-280" sz="14000"/>
            </a:lvl1pPr>
          </a:lstStyle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131092" y="7225276"/>
            <a:ext cx="20597816" cy="876357"/>
          </a:xfrm>
          <a:prstGeom prst="rect">
            <a:avLst/>
          </a:prstGeom>
        </p:spPr>
        <p:txBody>
          <a:bodyPr/>
          <a:lstStyle>
            <a:lvl1pPr defTabSz="797982">
              <a:defRPr sz="5200"/>
            </a:lvl1pPr>
            <a:lvl2pPr defTabSz="797982">
              <a:defRPr sz="5200"/>
            </a:lvl2pPr>
            <a:lvl3pPr defTabSz="797982">
              <a:defRPr sz="5200"/>
            </a:lvl3pPr>
            <a:lvl4pPr defTabSz="797982">
              <a:defRPr sz="5200"/>
            </a:lvl4pPr>
            <a:lvl5pPr defTabSz="797982">
              <a:defRPr sz="52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sz="half" idx="21" hasCustomPrompt="1"/>
          </p:nvPr>
        </p:nvSpPr>
        <p:spPr>
          <a:xfrm>
            <a:off x="1131092" y="8983598"/>
            <a:ext cx="20597816" cy="7740012"/>
          </a:xfrm>
          <a:prstGeom prst="rect">
            <a:avLst/>
          </a:prstGeom>
        </p:spPr>
        <p:txBody>
          <a:bodyPr lIns="47625" tIns="47625" rIns="47625" bIns="47625"/>
          <a:lstStyle>
            <a:lvl1pPr defTabSz="1375832">
              <a:spcBef>
                <a:spcPts val="3000"/>
              </a:spcBef>
              <a:defRPr b="0" spc="-100" sz="90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126255" y="16119245"/>
            <a:ext cx="20597817" cy="597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862" tIns="42862" rIns="42862" bIns="42862">
            <a:normAutofit fontScale="100000" lnSpcReduction="0"/>
          </a:bodyPr>
          <a:lstStyle/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1131089" y="7414679"/>
            <a:ext cx="20597819" cy="435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625" tIns="47625" rIns="47625" bIns="47625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158331" y="17073466"/>
            <a:ext cx="531623" cy="541783"/>
          </a:xfrm>
          <a:prstGeom prst="rect">
            <a:avLst/>
          </a:prstGeom>
          <a:ln w="12700">
            <a:miter lim="400000"/>
          </a:ln>
        </p:spPr>
        <p:txBody>
          <a:bodyPr wrap="none" lIns="47625" tIns="47625" rIns="47625" bIns="47625" anchor="b">
            <a:spAutoFit/>
          </a:bodyPr>
          <a:lstStyle>
            <a:lvl1pPr defTabSz="973665">
              <a:defRPr sz="3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406389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84" strike="noStrike" sz="19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7842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9736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ODC_Free Social Media Graphics.png" descr="BODC_Free Social Media Graphic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6" y="-4196"/>
            <a:ext cx="22868392" cy="22868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odc website.png" descr="bodc webs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76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7" name="BODC_FacebookCovers_VOTE23.jpg" descr="BODC_FacebookCovers_VOTE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245316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80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81" name="BODC_FacebookCovers_VOTE232.jpg" descr="BODC_FacebookCovers_VOTE23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018452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84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85" name="BODC_FacebookCovers_VOTE233.jpg" descr="BODC_FacebookCovers_VOTE23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86" y="4005589"/>
            <a:ext cx="22860001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88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89" name="BODC_FacebookCovers_VOTE234.jpg" descr="BODC_FacebookCovers_VOTE2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247201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92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93" name="BODC_FacebookCovers_VOTE235.jpg" descr="BODC_FacebookCovers_VOTE23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18538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196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97" name="BODC_FacebookCovers_VOTE236.jpg" descr="BODC_FacebookCovers_VOTE23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86" y="4343029"/>
            <a:ext cx="22860001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00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01" name="BODC_FacebookCovers_VOTE237.jpg" descr="BODC_FacebookCovers_VOTE2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86" y="4371699"/>
            <a:ext cx="22860001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04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05" name="BODC_FacebookCovers_VOTE238.jpg" descr="BODC_FacebookCovers_VOTE23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811296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08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09" name="BODC_FacebookCovers_VOTE239.jpg" descr="BODC_FacebookCovers_VOTE23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186" y="3933009"/>
            <a:ext cx="22860001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12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13" name="BODC_FacebookCovers_VOTE2310.jpg" descr="BODC_FacebookCovers_VOTE23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477668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16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17" name="BODC_FacebookCovers_VOTE2311.jpg" descr="BODC_FacebookCovers_VOTE23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28378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20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21" name="BODC_FacebookCovers_VOTE2312.jpg" descr="BODC_FacebookCovers_VOTE23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720320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24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25" name="BODC_FacebookCovers_VOTE2313.jpg" descr="BODC_FacebookCovers_VOTE23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68383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28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29" name="BODC_FacebookCovers_VOTE2313.jpg" descr="BODC_FacebookCovers_VOTE23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95191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32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3" name="BODC_FacebookCovers_VOTE2314.jpg" descr="BODC_FacebookCovers_VOTE23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28948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36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7" name="BODC_FacebookCovers_VOTE2315.jpg" descr="BODC_FacebookCovers_VOTE23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010978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40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41" name="BODC_FacebookCovers_VOTE2316.jpg" descr="BODC_FacebookCovers_VOTE23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61546"/>
            <a:ext cx="22860000" cy="12838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"/>
          <p:cNvSpPr/>
          <p:nvPr/>
        </p:nvSpPr>
        <p:spPr>
          <a:xfrm>
            <a:off x="-149796" y="25854"/>
            <a:ext cx="23063221" cy="22808292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pic>
        <p:nvPicPr>
          <p:cNvPr id="244" name="BODC Categories.png" descr="BODC Categor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1941" y="18748898"/>
            <a:ext cx="3376276" cy="3376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45" name="BODC_FacebookCovers_VOTE2317.jpg" descr="BODC_FacebookCovers_VOTE23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00628"/>
            <a:ext cx="22860000" cy="12838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owerPoint on Windows.png" descr="PowerPoint on Window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lides or Mac Keynote.png" descr="Google Slides or Mac Keyno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BODC MARKETING PRESENTATION (1800 × 1800 px).jpg" descr="BODC MARKETING PRESENTATION (1800 × 1800 px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7" y="28077"/>
            <a:ext cx="22803846" cy="22803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ODC with hashtags.png" descr="BODC with hashtag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2860000" cy="228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-53830" y="-37918"/>
            <a:ext cx="23047798" cy="23042369"/>
          </a:xfrm>
          <a:prstGeom prst="rect">
            <a:avLst/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47625" tIns="47625" rIns="47625" bIns="47625" anchor="ctr"/>
          <a:lstStyle/>
          <a:p>
            <a:pPr/>
          </a:p>
        </p:txBody>
      </p:sp>
      <p:sp>
        <p:nvSpPr>
          <p:cNvPr id="168" name="With our voting  marketing materials"/>
          <p:cNvSpPr txBox="1"/>
          <p:nvPr/>
        </p:nvSpPr>
        <p:spPr>
          <a:xfrm>
            <a:off x="4675846" y="4486275"/>
            <a:ext cx="16805352" cy="225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625" tIns="47625" rIns="47625" bIns="47625" anchor="ctr">
            <a:spAutoFit/>
          </a:bodyPr>
          <a:lstStyle/>
          <a:p>
            <a:pPr algn="r">
              <a:defRPr sz="7000">
                <a:solidFill>
                  <a:srgbClr val="FFFFFF"/>
                </a:solidFill>
                <a:latin typeface="Intro "/>
                <a:ea typeface="Intro "/>
                <a:cs typeface="Intro "/>
                <a:sym typeface="Intro "/>
              </a:defRPr>
            </a:pPr>
            <a:r>
              <a:t>With our voting </a:t>
            </a:r>
            <a:br/>
            <a:r>
              <a:t>marketing materials</a:t>
            </a:r>
          </a:p>
        </p:txBody>
      </p:sp>
      <p:sp>
        <p:nvSpPr>
          <p:cNvPr id="169" name="Promote Yourself!"/>
          <p:cNvSpPr txBox="1"/>
          <p:nvPr/>
        </p:nvSpPr>
        <p:spPr>
          <a:xfrm>
            <a:off x="-2327295" y="2177341"/>
            <a:ext cx="23894496" cy="408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625" tIns="47625" rIns="47625" bIns="47625" anchor="ctr">
            <a:spAutoFit/>
          </a:bodyPr>
          <a:lstStyle>
            <a:lvl1pPr algn="r">
              <a:defRPr sz="13000">
                <a:solidFill>
                  <a:srgbClr val="FFFFFF"/>
                </a:solidFill>
                <a:latin typeface="Intro "/>
                <a:ea typeface="Intro "/>
                <a:cs typeface="Intro "/>
                <a:sym typeface="Intro "/>
              </a:defRPr>
            </a:lvl1pPr>
          </a:lstStyle>
          <a:p>
            <a:pPr/>
            <a:r>
              <a:t>Promote Yourself!</a:t>
            </a:r>
          </a:p>
        </p:txBody>
      </p:sp>
      <p:pic>
        <p:nvPicPr>
          <p:cNvPr id="170" name="24x32 Vote Poster Print.jpg" descr="24x32 Vote Poster Pri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662" y="8462861"/>
            <a:ext cx="8683508" cy="115780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1" name="BODC_VOTE Card-BACK.pdf" descr="BODC_VOTE Card-BACK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83825" y="10769937"/>
            <a:ext cx="10940092" cy="6564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 upright="0">
        <a:spAutoFit/>
      </a:bodyPr>
      <a:lstStyle>
        <a:defPPr marL="0" marR="0" indent="0" algn="ctr" defTabSz="406389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 upright="0">
        <a:spAutoFit/>
      </a:bodyPr>
      <a:lstStyle>
        <a:defPPr marL="0" marR="0" indent="0" algn="ctr" defTabSz="406389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 upright="0">
        <a:spAutoFit/>
      </a:bodyPr>
      <a:lstStyle>
        <a:defPPr marL="0" marR="0" indent="0" algn="ctr" defTabSz="406389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 upright="0">
        <a:spAutoFit/>
      </a:bodyPr>
      <a:lstStyle>
        <a:defPPr marL="0" marR="0" indent="0" algn="ctr" defTabSz="406389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